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03/16/23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Act’v</a:t>
            </a:r>
            <a:r>
              <a:rPr lang="en-US" dirty="0" smtClean="0"/>
              <a:t> group of schools operational workshop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Duties of administrators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Prepared by : Ndwalaza t. </a:t>
            </a:r>
            <a:r>
              <a:rPr lang="en-US" dirty="0" err="1" smtClean="0"/>
              <a:t>Mr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597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duties of a school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. Chief Accounting officer of the school who accounts for the school revenue and how it is spent</a:t>
            </a:r>
          </a:p>
          <a:p>
            <a:r>
              <a:rPr lang="en-US" dirty="0" smtClean="0"/>
              <a:t>Prepares the school budget, </a:t>
            </a:r>
            <a:r>
              <a:rPr lang="en-US" dirty="0" smtClean="0"/>
              <a:t>- a</a:t>
            </a:r>
            <a:r>
              <a:rPr lang="en-US" dirty="0" smtClean="0"/>
              <a:t> </a:t>
            </a:r>
            <a:r>
              <a:rPr lang="en-US" dirty="0" smtClean="0"/>
              <a:t>record of projected revenue and expenditure</a:t>
            </a:r>
          </a:p>
          <a:p>
            <a:r>
              <a:rPr lang="en-US" dirty="0" smtClean="0"/>
              <a:t>Ensures that school funds are used for the right purpose</a:t>
            </a:r>
          </a:p>
          <a:p>
            <a:r>
              <a:rPr lang="en-US" dirty="0" smtClean="0"/>
              <a:t>Ensures that teachers salaries are in line with level set by the department as well as ensure staff comply with the employment terms and conditions of the department</a:t>
            </a:r>
          </a:p>
          <a:p>
            <a:r>
              <a:rPr lang="en-US" dirty="0" smtClean="0"/>
              <a:t>Reporting the use of funds to the relevant authority (</a:t>
            </a:r>
            <a:r>
              <a:rPr lang="en-US" dirty="0" smtClean="0"/>
              <a:t>responsible authority)</a:t>
            </a:r>
            <a:endParaRPr lang="en-US" dirty="0" smtClean="0"/>
          </a:p>
          <a:p>
            <a:r>
              <a:rPr lang="en-US" dirty="0" smtClean="0"/>
              <a:t>Conduct fundraising ventures and make sure that the funds are used for the purposes meant for.</a:t>
            </a:r>
          </a:p>
          <a:p>
            <a:r>
              <a:rPr lang="en-US" dirty="0" smtClean="0"/>
              <a:t>Reviewing and analyzing income and expenditure on a regular basis ensuring that resource allocation follows the school development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78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FINANCIAL DUTIES OF A HEAD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82" y="2085270"/>
            <a:ext cx="7315200" cy="4307557"/>
          </a:xfrm>
        </p:spPr>
      </p:pic>
    </p:spTree>
    <p:extLst>
      <p:ext uri="{BB962C8B-B14F-4D97-AF65-F5344CB8AC3E}">
        <p14:creationId xmlns:p14="http://schemas.microsoft.com/office/powerpoint/2010/main" val="15662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Managerial duties of a school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Oversees the school</a:t>
            </a:r>
          </a:p>
          <a:p>
            <a:r>
              <a:rPr lang="en-US" dirty="0" smtClean="0"/>
              <a:t>Develop , refine and propagate the vision ,mission, values and goals of the school</a:t>
            </a:r>
          </a:p>
          <a:p>
            <a:r>
              <a:rPr lang="en-US" dirty="0" smtClean="0"/>
              <a:t>Maintain accurate personnel ,enrolment. Financial and other records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212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101" y="-11806"/>
            <a:ext cx="9905998" cy="1905000"/>
          </a:xfrm>
        </p:spPr>
        <p:txBody>
          <a:bodyPr/>
          <a:lstStyle/>
          <a:p>
            <a:pPr algn="ctr"/>
            <a:r>
              <a:rPr lang="en-US" dirty="0" smtClean="0"/>
              <a:t>ADMINISTRATIVE DUTIES OF A HEAD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7595" y="1275008"/>
            <a:ext cx="6593982" cy="558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1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duties of a deputy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Procuring and distributing teaching and learning material in consultation with the school head</a:t>
            </a:r>
            <a:r>
              <a:rPr lang="en-US" dirty="0" smtClean="0"/>
              <a:t>, tics, </a:t>
            </a:r>
            <a:r>
              <a:rPr lang="en-US" dirty="0" err="1" smtClean="0"/>
              <a:t>hods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Monitoring and assisting in the education production and other fundraising activities</a:t>
            </a:r>
          </a:p>
          <a:p>
            <a:r>
              <a:rPr lang="en-US" dirty="0" smtClean="0"/>
              <a:t>Chairs the procurement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97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Managerial duties of a deputy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Conducting induction and orientation of new pupils and teachers</a:t>
            </a:r>
          </a:p>
          <a:p>
            <a:r>
              <a:rPr lang="en-US" dirty="0" smtClean="0"/>
              <a:t>Organizing and monitoring co-curricular activities</a:t>
            </a:r>
          </a:p>
          <a:p>
            <a:r>
              <a:rPr lang="en-US" dirty="0" smtClean="0"/>
              <a:t>Monitoring the development and maintenance of school grounds</a:t>
            </a:r>
          </a:p>
          <a:p>
            <a:r>
              <a:rPr lang="en-US" dirty="0" smtClean="0"/>
              <a:t>Ensuring that official records are kept up to date</a:t>
            </a:r>
          </a:p>
          <a:p>
            <a:r>
              <a:rPr lang="en-US" dirty="0" smtClean="0"/>
              <a:t>Attending to disciplinary matters of pupils and staff and chairing the disciplinary committee and reporting recommendations to the school head</a:t>
            </a:r>
          </a:p>
          <a:p>
            <a:r>
              <a:rPr lang="en-US" dirty="0" smtClean="0"/>
              <a:t>Ensuring that the school buildings ,furniture equipment and other facilities are maintained in desirable state of repair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27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Duties of tics/</a:t>
            </a:r>
            <a:r>
              <a:rPr lang="en-US" dirty="0" err="1" smtClean="0"/>
              <a:t>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Leads and supervises their department</a:t>
            </a:r>
          </a:p>
          <a:p>
            <a:r>
              <a:rPr lang="en-US" dirty="0" smtClean="0"/>
              <a:t>Mobilizes and manages resources for the department</a:t>
            </a:r>
          </a:p>
          <a:p>
            <a:r>
              <a:rPr lang="en-US" dirty="0" smtClean="0"/>
              <a:t>Identifies non readers/ and those with learning challenges in the department and draws up remedial </a:t>
            </a:r>
            <a:r>
              <a:rPr lang="en-US" dirty="0" err="1" smtClean="0"/>
              <a:t>programme</a:t>
            </a:r>
            <a:r>
              <a:rPr lang="en-US" dirty="0" smtClean="0"/>
              <a:t> for those learner </a:t>
            </a:r>
            <a:r>
              <a:rPr lang="en-US" dirty="0" err="1" smtClean="0"/>
              <a:t>eg</a:t>
            </a:r>
            <a:r>
              <a:rPr lang="en-US" dirty="0" smtClean="0"/>
              <a:t>.(</a:t>
            </a:r>
            <a:r>
              <a:rPr lang="en-US" dirty="0" err="1" smtClean="0"/>
              <a:t>Eri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89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administrator has a huge role to play if the school is to succeed </a:t>
            </a:r>
          </a:p>
          <a:p>
            <a:r>
              <a:rPr lang="en-US" dirty="0" smtClean="0"/>
              <a:t>An administrator who doesn’t play his part well draws back the smooth function of the school</a:t>
            </a:r>
          </a:p>
          <a:p>
            <a:r>
              <a:rPr lang="en-US" dirty="0" smtClean="0"/>
              <a:t>Our schools are business entities hence we need to make sure we guard our finances with jealous for the good of its employees as for its </a:t>
            </a:r>
            <a:r>
              <a:rPr lang="en-US" smtClean="0"/>
              <a:t>continued existence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40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117</TotalTime>
  <Words>397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Mesh</vt:lpstr>
      <vt:lpstr>Act’v group of schools operational workshop </vt:lpstr>
      <vt:lpstr>Financial duties of a school head</vt:lpstr>
      <vt:lpstr>FINANCIAL DUTIES OF A HEAD</vt:lpstr>
      <vt:lpstr>Managerial duties of a school head</vt:lpstr>
      <vt:lpstr>ADMINISTRATIVE DUTIES OF A HEAD</vt:lpstr>
      <vt:lpstr>Financial duties of a deputy head</vt:lpstr>
      <vt:lpstr>Managerial duties of a deputy head</vt:lpstr>
      <vt:lpstr>Duties of tics/hods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Act’v group of schools operational workshop</dc:title>
  <dc:creator>Ndwalaza</dc:creator>
  <cp:lastModifiedBy>Ndwalaza</cp:lastModifiedBy>
  <cp:revision>11</cp:revision>
  <dcterms:created xsi:type="dcterms:W3CDTF">2023-03-15T16:22:45Z</dcterms:created>
  <dcterms:modified xsi:type="dcterms:W3CDTF">2023-03-16T07:48:41Z</dcterms:modified>
</cp:coreProperties>
</file>